
<file path=[Content_Types].xml><?xml version="1.0" encoding="utf-8"?>
<Types xmlns="http://schemas.openxmlformats.org/package/2006/content-types">
  <Default Extension="jpeg" ContentType="image/jpeg"/>
  <Default Extension="JPG" ContentType="image/.jpg"/>
  <Default Extension="bmp" ContentType="image/bmp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60" r:id="rId5"/>
    <p:sldId id="262" r:id="rId6"/>
    <p:sldId id="264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8" r:id="rId19"/>
    <p:sldId id="279" r:id="rId20"/>
  </p:sldIdLst>
  <p:sldSz cx="14630400" cy="8229600" type="screen4x3"/>
  <p:notesSz cx="6858000" cy="9144000"/>
  <p:custDataLst>
    <p:tags r:id="rId2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gs" Target="tags/tag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bmp>
</file>

<file path=ppt/media/image10.bmp>
</file>

<file path=ppt/media/image11.bmp>
</file>

<file path=ppt/media/image12.bmp>
</file>

<file path=ppt/media/image13.bmp>
</file>

<file path=ppt/media/image14.bmp>
</file>

<file path=ppt/media/image15.bmp>
</file>

<file path=ppt/media/image16.bmp>
</file>

<file path=ppt/media/image17.bmp>
</file>

<file path=ppt/media/image18.bmp>
</file>

<file path=ppt/media/image2.bmp>
</file>

<file path=ppt/media/image3.bmp>
</file>

<file path=ppt/media/image4.bmp>
</file>

<file path=ppt/media/image5.bmp>
</file>

<file path=ppt/media/image6.bmp>
</file>

<file path=ppt/media/image7.bmp>
</file>

<file path=ppt/media/image8.bmp>
</file>

<file path=ppt/media/image9.b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bm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bm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bm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bm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bm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bm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bm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bm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bm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b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bm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bm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bm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bm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bm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bm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bm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b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0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8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99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12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1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25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35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3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41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48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7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8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44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5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1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8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73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2M3MGI2NzllODQzNDRiYjljMDJjYTBjMDgzMTI1Yz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On-screen Show (4:3)</PresentationFormat>
  <Paragraphs>0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minis</cp:lastModifiedBy>
  <cp:revision>2</cp:revision>
  <dcterms:created xsi:type="dcterms:W3CDTF">2013-01-27T09:14:00Z</dcterms:created>
  <dcterms:modified xsi:type="dcterms:W3CDTF">2022-09-06T00:11:37Z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FA98E9BE021D4A8E9D455203B9287200</vt:lpwstr>
  </property>
  <property fmtid="{D5CDD505-2E9C-101B-9397-08002B2CF9AE}" pid="3" name="KSOProductBuildVer">
    <vt:lpwstr>2052-11.1.0.12313</vt:lpwstr>
  </property>
</Properties>
</file>

<file path=docProps/thumbnail.jpeg>
</file>